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4"/>
  </p:sld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5/26/2025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5/26/2025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5/26/2025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5/26/2025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5/26/2025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5/26/2025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42928-8D6E-431C-8B69-DE2C736156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Sinematografi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A75106-9527-41A6-A791-4DBAB23771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/>
              <a:t>- STORYBOARD</a:t>
            </a:r>
          </a:p>
        </p:txBody>
      </p:sp>
      <p:pic>
        <p:nvPicPr>
          <p:cNvPr id="4" name="Picture 3" descr="https://i.pinimg.com/736x/a5/58/e8/a558e80ceb5ecda89556d1901f866b32.jpg">
            <a:extLst>
              <a:ext uri="{FF2B5EF4-FFF2-40B4-BE49-F238E27FC236}">
                <a16:creationId xmlns:a16="http://schemas.microsoft.com/office/drawing/2014/main" id="{4F610474-B289-4D01-8D6F-700E466B8FCA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2672" b="48830"/>
          <a:stretch/>
        </p:blipFill>
        <p:spPr bwMode="auto">
          <a:xfrm>
            <a:off x="9236615" y="728165"/>
            <a:ext cx="3231155" cy="54113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3520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C25C9-7A80-4A2C-AF29-4BD76D188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CDF3E5-D9EA-4957-AC31-26749C0D08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Storyboard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Animatic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dua tahap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penting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dalam proses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perencanaan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visual sebelum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animasi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selesai dibuat.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Storyboard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rangkaian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gambar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sketsa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menggambarkan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alur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cerita secara visual,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adegan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adegan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seperti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komik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Fungsinya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457200" lvl="0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 typeface="+mj-lt"/>
              <a:buAutoNum type="arabicPeriod"/>
            </a:pP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Menunjukkan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komposisi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gambar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sudut 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kamera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gerakan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karakter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dan 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alur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cerita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lvl="0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 typeface="+mj-lt"/>
              <a:buAutoNum type="arabicPeriod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Digunakan untuk menyusun dan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merevisi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ide cerita sebelum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diproduksi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dalam bentuk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animasi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lvl="0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 typeface="+mj-lt"/>
              <a:buAutoNum type="arabicPeriod"/>
            </a:pP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Biasanya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dibuat dalam bentuk panel-panel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seperti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buku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gambar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dengan catatan tambahan (dialog,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efek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suara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gerakan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kamera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https://i.pinimg.com/736x/a5/58/e8/a558e80ceb5ecda89556d1901f866b32.jpg">
            <a:extLst>
              <a:ext uri="{FF2B5EF4-FFF2-40B4-BE49-F238E27FC236}">
                <a16:creationId xmlns:a16="http://schemas.microsoft.com/office/drawing/2014/main" id="{D4C0538D-E27C-4FAE-822D-37123F10E867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28" t="1" b="49993"/>
          <a:stretch/>
        </p:blipFill>
        <p:spPr bwMode="auto">
          <a:xfrm>
            <a:off x="-101600" y="754743"/>
            <a:ext cx="3560417" cy="53412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3231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C3F81-90A6-4FEB-8801-CA714C7A2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BE4B1-A11B-4182-828F-0666E1C33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Animatic dalam "Storyboard dan Animatic“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Animatic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versi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video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dari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storyboard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Gambar-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gambar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dari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storyboard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disusun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dalam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urutan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waktu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diberi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durasi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suara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dialog,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musik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kadang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efek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suara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kasar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Fungsinya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Untuk melihat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tempo dan timing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cerita.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Sebagai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panduan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untuk animator agar tahu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berapa lama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satu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adegan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berlangsung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Mempermudah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revisi sebelum produksi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animasi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penuh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dimulai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dirty="0"/>
              <a:t>Dalam </a:t>
            </a:r>
            <a:r>
              <a:rPr lang="en-US" dirty="0" err="1"/>
              <a:t>konteks</a:t>
            </a:r>
            <a:r>
              <a:rPr lang="en-US" dirty="0"/>
              <a:t> produksi </a:t>
            </a:r>
            <a:r>
              <a:rPr lang="en-US" dirty="0" err="1"/>
              <a:t>animasi</a:t>
            </a:r>
            <a:r>
              <a:rPr lang="en-US" dirty="0"/>
              <a:t> </a:t>
            </a:r>
            <a:r>
              <a:rPr lang="en-US" dirty="0" err="1"/>
              <a:t>keseluruhan</a:t>
            </a:r>
            <a:r>
              <a:rPr lang="en-US" dirty="0"/>
              <a:t>, </a:t>
            </a:r>
            <a:r>
              <a:rPr lang="en-US" b="1" dirty="0"/>
              <a:t>animatic </a:t>
            </a:r>
            <a:r>
              <a:rPr lang="en-US" b="1" dirty="0" err="1"/>
              <a:t>adalah</a:t>
            </a:r>
            <a:r>
              <a:rPr lang="en-US" b="1" dirty="0"/>
              <a:t> </a:t>
            </a:r>
            <a:r>
              <a:rPr lang="en-US" b="1" dirty="0" err="1"/>
              <a:t>jembatan</a:t>
            </a:r>
            <a:r>
              <a:rPr lang="en-US" b="1" dirty="0"/>
              <a:t> </a:t>
            </a:r>
            <a:r>
              <a:rPr lang="en-US" b="1" dirty="0" err="1"/>
              <a:t>antara</a:t>
            </a:r>
            <a:r>
              <a:rPr lang="en-US" b="1" dirty="0"/>
              <a:t> storyboard dan </a:t>
            </a:r>
            <a:r>
              <a:rPr lang="en-US" b="1" dirty="0" err="1"/>
              <a:t>animasi</a:t>
            </a:r>
            <a:r>
              <a:rPr lang="en-US" b="1" dirty="0"/>
              <a:t> </a:t>
            </a:r>
            <a:r>
              <a:rPr lang="en-US" b="1" dirty="0" err="1"/>
              <a:t>penuh</a:t>
            </a:r>
            <a:r>
              <a:rPr lang="en-US" dirty="0"/>
              <a:t>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https://i.pinimg.com/736x/a5/58/e8/a558e80ceb5ecda89556d1901f866b32.jpg">
            <a:extLst>
              <a:ext uri="{FF2B5EF4-FFF2-40B4-BE49-F238E27FC236}">
                <a16:creationId xmlns:a16="http://schemas.microsoft.com/office/drawing/2014/main" id="{E0B2F26B-140D-441D-80E7-C0B367854BEE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59" r="53223" b="20712"/>
          <a:stretch/>
        </p:blipFill>
        <p:spPr bwMode="auto">
          <a:xfrm>
            <a:off x="0" y="740228"/>
            <a:ext cx="3439886" cy="53557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7463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9B2B9-5D68-4792-BFDB-7DB5BAC34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42EF1-1A44-4744-8A23-09D83D7E7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Animatic digunakan sebagai 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acuan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utama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oleh animator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saat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membuat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keyframe dan in-between.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Semua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tim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mengacu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pada animatic untuk tahu: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Durasi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adegan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Timing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gerakan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Penempatan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dialog dan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suara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Setelah animatic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disetujui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baru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animasi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dibuat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berdasarkan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itu (baik 2D, 3D, atau stop motion).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Animatic hanya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satu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yaitu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versi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video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dari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storyboard dengan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durasi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suara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Dalam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pra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-produksi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animatic = hasil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akhir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dari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storyboard.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Dalam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produksi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animasi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animatic =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acuan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kerja untuk animator.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Jadi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konteksnya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berbeda,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tapi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dimaksud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tetap sama. Animatic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alat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bantu visual dan timing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sebelum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animasi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benar-benar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hidup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Picture 4" descr="https://i.pinimg.com/736x/80/79/4e/80794efc30f2d357c4cf138f2b19190b.jpg">
            <a:extLst>
              <a:ext uri="{FF2B5EF4-FFF2-40B4-BE49-F238E27FC236}">
                <a16:creationId xmlns:a16="http://schemas.microsoft.com/office/drawing/2014/main" id="{6C7D898C-3285-4CE6-8C8E-4829D2295D2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" t="7577" r="51339" b="4775"/>
          <a:stretch/>
        </p:blipFill>
        <p:spPr bwMode="auto">
          <a:xfrm>
            <a:off x="-1" y="740229"/>
            <a:ext cx="3468915" cy="53702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02690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ECD26-625E-4A64-9CE6-9F0F5F09D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45EF5-DC4D-428E-B3DF-F9060436F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Dalam proses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animasi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ada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"in-between"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(atau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sering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disingkat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inbetweening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yakni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proses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menggambar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gambar-gambar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transisi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antara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dua pose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utama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(keyframe) agar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gerakan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tampak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halus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Keyframe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: Gambar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utama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menunjukkan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pose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penting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dalam suatu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gerakan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misalnya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: pose awal dan pose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akhir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ketika karakter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melompat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In-between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: Gambar-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gambar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antara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keyframe yang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membuat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transisi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antar pose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tersebut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menjadi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halus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In-between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i="1" dirty="0">
                <a:latin typeface="Arial" panose="020B0604020202020204" pitchFamily="34" charset="0"/>
                <a:cs typeface="Arial" panose="020B0604020202020204" pitchFamily="34" charset="0"/>
              </a:rPr>
              <a:t>tidak langsung </a:t>
            </a:r>
            <a:r>
              <a:rPr lang="en-US" sz="1500" i="1" dirty="0" err="1">
                <a:latin typeface="Arial" panose="020B0604020202020204" pitchFamily="34" charset="0"/>
                <a:cs typeface="Arial" panose="020B0604020202020204" pitchFamily="34" charset="0"/>
              </a:rPr>
              <a:t>berkaitan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dengan 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storyboard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, tapi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keduanya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adalah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bagian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dari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tahapan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 berbeda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dalam proses pembuatan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animasi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Storyboard digunakan di </a:t>
            </a:r>
            <a:r>
              <a:rPr lang="en-US" alt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awal produksi untuk 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menyusun </a:t>
            </a:r>
            <a:r>
              <a:rPr lang="en-US" altLang="en-U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alur</a:t>
            </a:r>
            <a:r>
              <a:rPr lang="en-US" alt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 cerita visual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seperti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komik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Ia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hanya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menunjukkan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pose </a:t>
            </a:r>
            <a:r>
              <a:rPr lang="en-US" altLang="en-U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kunci</a:t>
            </a:r>
            <a:r>
              <a:rPr lang="en-US" alt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utama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(key moments), bukan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gerakan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halus</a:t>
            </a:r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In-between d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igunakan di 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tahap produksi </a:t>
            </a:r>
            <a:r>
              <a:rPr lang="en-U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animasi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fungsinya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menghaluskan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gerakan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antara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pose-pose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penting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(keyframe).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Ia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Bekerja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setelah storyboard dan animatic selesai,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saat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animasi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mulai dibuat frame demi frame.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Storyboard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membantu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menentukan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apa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terjadi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di mana keyframe </a:t>
            </a:r>
            <a:r>
              <a:rPr lang="en-U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harus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 dibuat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. Setelah keyframe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ditentukan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barulah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in-betweens dibuat untuk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menyambungkan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gerakan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antar keyframe.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Storyboard tidak </a:t>
            </a:r>
            <a:r>
              <a:rPr lang="en-U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memuat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 in-between,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tapi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tanpa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storyboard, animator tidak tahu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kapan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dan di mana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harus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membuat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keyframe dan in-between.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95DBE71F-05C2-40E5-A682-58F05CC84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 descr="https://i.pinimg.com/736x/bc/d7/2b/bcd72b2fffa6eab3f986a2db61276255.jpg">
            <a:extLst>
              <a:ext uri="{FF2B5EF4-FFF2-40B4-BE49-F238E27FC236}">
                <a16:creationId xmlns:a16="http://schemas.microsoft.com/office/drawing/2014/main" id="{209F07DC-946C-4C7E-BA03-E649946D021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47"/>
          <a:stretch/>
        </p:blipFill>
        <p:spPr bwMode="auto">
          <a:xfrm>
            <a:off x="1" y="741090"/>
            <a:ext cx="3483428" cy="53984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7799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197FB-868F-41AC-9A1F-7398D1043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72E88DA-7110-448D-A1FC-DC811BECCFDE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l="4824" t="21648" r="33384" b="5632"/>
          <a:stretch/>
        </p:blipFill>
        <p:spPr bwMode="auto">
          <a:xfrm>
            <a:off x="0" y="0"/>
            <a:ext cx="10364907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16729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BCDFD-1DA8-4B01-82A3-56DC3EB80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s://i.pinimg.com/736x/27/5b/b8/275bb854e422bc47e9a5cbd61077e45f.jpg">
            <a:extLst>
              <a:ext uri="{FF2B5EF4-FFF2-40B4-BE49-F238E27FC236}">
                <a16:creationId xmlns:a16="http://schemas.microsoft.com/office/drawing/2014/main" id="{F7BF1AD8-0CEB-47A6-A35C-0A71D20CE26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83200" cy="6841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s://i.pinimg.com/736x/a5/58/e8/a558e80ceb5ecda89556d1901f866b32.jpg">
            <a:extLst>
              <a:ext uri="{FF2B5EF4-FFF2-40B4-BE49-F238E27FC236}">
                <a16:creationId xmlns:a16="http://schemas.microsoft.com/office/drawing/2014/main" id="{E6F7E294-0A87-4878-991A-8B13531DE73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319" y="33866"/>
            <a:ext cx="4087635" cy="68241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3721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E4B84-C574-4FF6-8A4D-19A3C9627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s://i.pinimg.com/736x/8f/3b/b2/8f3bb2513077b2cc8ba6b426ff1cb150.jpg">
            <a:extLst>
              <a:ext uri="{FF2B5EF4-FFF2-40B4-BE49-F238E27FC236}">
                <a16:creationId xmlns:a16="http://schemas.microsoft.com/office/drawing/2014/main" id="{1B585549-76F4-4FBD-92A0-EC49A4FD349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47771" cy="6878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Content Placeholder 4" descr="Ini berisi: アニメーションスタジオ スタジオコロリド">
            <a:extLst>
              <a:ext uri="{FF2B5EF4-FFF2-40B4-BE49-F238E27FC236}">
                <a16:creationId xmlns:a16="http://schemas.microsoft.com/office/drawing/2014/main" id="{06BA9A2E-B57A-4BA6-8BF7-036A23CE5F6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472" y="0"/>
            <a:ext cx="4671814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8540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FA5FB-DFB0-4586-98B1-18375342E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s://i.pinimg.com/736x/bc/d7/2b/bcd72b2fffa6eab3f986a2db61276255.jpg">
            <a:extLst>
              <a:ext uri="{FF2B5EF4-FFF2-40B4-BE49-F238E27FC236}">
                <a16:creationId xmlns:a16="http://schemas.microsoft.com/office/drawing/2014/main" id="{70EEC93E-77CB-45D3-8367-6864311EA7D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89714" cy="7489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s://i.pinimg.com/736x/80/79/4e/80794efc30f2d357c4cf138f2b19190b.jpg">
            <a:extLst>
              <a:ext uri="{FF2B5EF4-FFF2-40B4-BE49-F238E27FC236}">
                <a16:creationId xmlns:a16="http://schemas.microsoft.com/office/drawing/2014/main" id="{3F23AFE5-B99B-479A-9676-4E65AC8E69C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579" y="0"/>
            <a:ext cx="7228049" cy="512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470186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6BA15170FF7E448C0A7B9454243543" ma:contentTypeVersion="15" ma:contentTypeDescription="Create a new document." ma:contentTypeScope="" ma:versionID="fc8e5694730928cbdf6f014c895f530e">
  <xsd:schema xmlns:xsd="http://www.w3.org/2001/XMLSchema" xmlns:xs="http://www.w3.org/2001/XMLSchema" xmlns:p="http://schemas.microsoft.com/office/2006/metadata/properties" xmlns:ns3="c19de9dc-fdab-4458-b409-a2d9fb468107" xmlns:ns4="760d11ec-3525-49f6-bb00-c6c5a244fb79" targetNamespace="http://schemas.microsoft.com/office/2006/metadata/properties" ma:root="true" ma:fieldsID="6c8614921fb2ccc06cc63f270e142d70" ns3:_="" ns4:_="">
    <xsd:import namespace="c19de9dc-fdab-4458-b409-a2d9fb468107"/>
    <xsd:import namespace="760d11ec-3525-49f6-bb00-c6c5a244fb7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SystemTag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9de9dc-fdab-4458-b409-a2d9fb4681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4" nillable="true" ma:displayName="_activity" ma:hidden="true" ma:internalName="_activity">
      <xsd:simpleType>
        <xsd:restriction base="dms:Note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0d11ec-3525-49f6-bb00-c6c5a244fb79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19de9dc-fdab-4458-b409-a2d9fb468107" xsi:nil="true"/>
  </documentManagement>
</p:properties>
</file>

<file path=customXml/itemProps1.xml><?xml version="1.0" encoding="utf-8"?>
<ds:datastoreItem xmlns:ds="http://schemas.openxmlformats.org/officeDocument/2006/customXml" ds:itemID="{C6CBEF71-5BBB-4DC5-A884-48CD40CA5B2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24AFEE-66A9-4CA2-8117-065E423260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9de9dc-fdab-4458-b409-a2d9fb468107"/>
    <ds:schemaRef ds:uri="760d11ec-3525-49f6-bb00-c6c5a244fb7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6A0F507-0AD0-4B40-ACB7-1FFF4ADCBA78}">
  <ds:schemaRefs>
    <ds:schemaRef ds:uri="http://purl.org/dc/dcmitype/"/>
    <ds:schemaRef ds:uri="http://www.w3.org/XML/1998/namespace"/>
    <ds:schemaRef ds:uri="http://schemas.microsoft.com/office/2006/metadata/properties"/>
    <ds:schemaRef ds:uri="760d11ec-3525-49f6-bb00-c6c5a244fb79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elements/1.1/"/>
    <ds:schemaRef ds:uri="http://schemas.openxmlformats.org/package/2006/metadata/core-properties"/>
    <ds:schemaRef ds:uri="c19de9dc-fdab-4458-b409-a2d9fb46810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37</TotalTime>
  <Words>472</Words>
  <Application>Microsoft Office PowerPoint</Application>
  <PresentationFormat>Widescreen</PresentationFormat>
  <Paragraphs>30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Frame</vt:lpstr>
      <vt:lpstr>Sinematografi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Sinematografi</dc:title>
  <dc:creator>Stri Agneyastra Dite</dc:creator>
  <cp:lastModifiedBy>Stri Agneyastra Dite</cp:lastModifiedBy>
  <cp:revision>6</cp:revision>
  <dcterms:created xsi:type="dcterms:W3CDTF">2025-05-21T05:40:49Z</dcterms:created>
  <dcterms:modified xsi:type="dcterms:W3CDTF">2025-05-27T01:34:56Z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0x010100B46BA15170FF7E448C0A7B9454243543</vt:lpwstr>
  </property>
</Properties>
</file>